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3" autoAdjust="0"/>
    <p:restoredTop sz="94711" autoAdjust="0"/>
  </p:normalViewPr>
  <p:slideViewPr>
    <p:cSldViewPr snapToGrid="0" snapToObjects="1">
      <p:cViewPr varScale="1">
        <p:scale>
          <a:sx n="93" d="100"/>
          <a:sy n="93" d="100"/>
        </p:scale>
        <p:origin x="102" y="12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Relationship Id="rId1" Type="http://schemas.openxmlformats.org/officeDocument/2006/relationships/slideMaster" Target="slideMasters/slideMaster1.xml" /><Relationship Id="rId6" Type="http://schemas.openxmlformats.org/officeDocument/2006/relationships/viewProps" Target="viewProps.xml" /><Relationship Id="rId5" Type="http://schemas.openxmlformats.org/officeDocument/2006/relationships/presProps" Target="presProps.xml" 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1.jpg" />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Content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2311400" y="1600200"/>
            <a:ext cx="4521200" cy="45212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More content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26</Words>
  <Application>Microsoft Office PowerPoint</Application>
  <PresentationFormat>On-screen Show (4:3)</PresentationFormat>
  <Paragraphs>10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5" baseType="lpstr">
      <vt:lpstr>Arial</vt:lpstr>
      <vt:lpstr>Calibri</vt:lpstr>
      <vt:lpstr>Office Theme</vt:lpstr>
      <vt:lpstr>Title</vt:lpstr>
      <vt:lpstr>Slide Title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2018-02-27T14:08:58Z</dcterms:created>
  <dcterms:modified xsi:type="dcterms:W3CDTF">2018-02-27T14:08:58Z</dcterms:modified>
</cp:coreProperties>
</file>