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custDataLst>
    <p:tags r:id="rId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125" d="100"/>
          <a:sy n="125" d="100"/>
        </p:scale>
        <p:origin x="1688" y="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_10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F7C3390-F48F-F055-68C8-D9184D6251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C11DB348-7446-6CD2-6CC7-EE12606F76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AB9F4D94-ECBA-7194-3716-2CF696CBE0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D0E3B57C-45D2-F3C0-C4D4-03C40566C7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998326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_1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076CDF5-7097-71AF-7EE4-BBEF0B3EF6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0F675551-CED8-C4C8-5092-1F2A39FC7F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21223741-1B70-7C05-F309-242F020E30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A8541641-6ACE-EF8B-B7E8-B5BA602CD2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138846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_8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BC124A6-F8BB-642C-B0CB-B73AED27FC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B7537301-4A70-60C8-72EE-F1FD76C122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32C3F1CE-54F8-9880-DF19-5960037D3B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185997A4-2901-22ED-5C87-B51BD8AE19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687904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_9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8E15CB0-CABC-7FD6-3B36-E4C88ED21E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BA7218EE-4E23-BE4D-9B25-06C4BC69CB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989D615A-50C4-765B-868A-76BADD98F4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7E8FEEA8-41A4-6E68-9F3A-339E89FAE4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2302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31/08/2024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Master_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Bildschirmpräsentation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3" baseType="lpstr">
      <vt:lpstr>Arial</vt:lpstr>
      <vt:lpstr>Calibri</vt:lpstr>
      <vt:lpstr>Master_1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Mark Heckmann</cp:lastModifiedBy>
  <cp:revision>5</cp:revision>
  <dcterms:created xsi:type="dcterms:W3CDTF">2017-02-13T16:18:36Z</dcterms:created>
  <dcterms:modified xsi:type="dcterms:W3CDTF">2024-08-31T17:19:57Z</dcterms:modified>
  <cp:category/>
</cp:coreProperties>
</file>

<file path=docProps/thumbnail.jpeg>
</file>