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499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452" autoAdjust="0"/>
    <p:restoredTop sz="94660"/>
  </p:normalViewPr>
  <p:slideViewPr>
    <p:cSldViewPr snapToGrid="0">
      <p:cViewPr varScale="1">
        <p:scale>
          <a:sx n="66" d="100"/>
          <a:sy n="66" d="100"/>
        </p:scale>
        <p:origin x="1308" y="78"/>
      </p:cViewPr>
      <p:guideLst>
        <p:guide orient="horz" pos="2160"/>
        <p:guide pos="499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DCA82CD-1379-4412-8245-1E5E3D0EF9AC}" type="datetimeFigureOut">
              <a:rPr lang="en-US"/>
              <a:pPr>
                <a:defRPr/>
              </a:pPr>
              <a:t>3/4/2020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GB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en-US" altLang="en-US" noProof="0" smtClean="0"/>
              <a:t>Click to edit Master text styles</a:t>
            </a:r>
          </a:p>
          <a:p>
            <a:pPr lvl="1"/>
            <a:r>
              <a:rPr lang="en-US" altLang="en-US" noProof="0" smtClean="0"/>
              <a:t>Second level</a:t>
            </a:r>
          </a:p>
          <a:p>
            <a:pPr lvl="2"/>
            <a:r>
              <a:rPr lang="en-US" altLang="en-US" noProof="0" smtClean="0"/>
              <a:t>Third level</a:t>
            </a:r>
          </a:p>
          <a:p>
            <a:pPr lvl="3"/>
            <a:r>
              <a:rPr lang="en-US" altLang="en-US" noProof="0" smtClean="0"/>
              <a:t>Fourth level</a:t>
            </a:r>
          </a:p>
          <a:p>
            <a:pPr lvl="4"/>
            <a:r>
              <a:rPr lang="en-US" alt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2973C658-141A-4D9C-B5A8-E11BCBCFAD1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6146713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GB" altLang="en-US" smtClean="0"/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466B4D9E-F9D8-4EBD-B4B8-5E3C2AF14666}" type="slidenum">
              <a:rPr lang="en-US" altLang="en-US">
                <a:latin typeface="Calibri" panose="020F0502020204030204" pitchFamily="34" charset="0"/>
              </a:rPr>
              <a:pPr/>
              <a:t>1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22083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itle Placeholder 1"/>
          <p:cNvSpPr>
            <a:spLocks noGrp="1"/>
          </p:cNvSpPr>
          <p:nvPr>
            <p:ph type="ctrTitle"/>
          </p:nvPr>
        </p:nvSpPr>
        <p:spPr>
          <a:xfrm>
            <a:off x="2024063" y="3511550"/>
            <a:ext cx="5795962" cy="1146175"/>
          </a:xfrm>
          <a:prstGeom prst="rect">
            <a:avLst/>
          </a:prstGeom>
        </p:spPr>
        <p:txBody>
          <a:bodyPr anchor="b"/>
          <a:lstStyle>
            <a:lvl1pPr>
              <a:defRPr smtClean="0">
                <a:latin typeface="Arial" panose="020B0604020202020204" pitchFamily="34" charset="0"/>
              </a:defRPr>
            </a:lvl1pPr>
          </a:lstStyle>
          <a:p>
            <a:pPr lvl="0"/>
            <a:r>
              <a:rPr lang="en-US" altLang="en-US" noProof="0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>
          <a:xfrm>
            <a:off x="2024063" y="4770438"/>
            <a:ext cx="5795962" cy="842962"/>
          </a:xfrm>
        </p:spPr>
        <p:txBody>
          <a:bodyPr/>
          <a:lstStyle>
            <a:lvl1pPr>
              <a:defRPr smtClean="0">
                <a:effectLst/>
                <a:latin typeface="Arial" panose="020B0604020202020204" pitchFamily="34" charset="0"/>
              </a:defRPr>
            </a:lvl1pPr>
          </a:lstStyle>
          <a:p>
            <a:pPr lvl="0"/>
            <a:r>
              <a:rPr lang="en-US" altLang="en-US" noProof="0" dirty="0" smtClean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785306839"/>
      </p:ext>
    </p:extLst>
  </p:cSld>
  <p:clrMapOvr>
    <a:masterClrMapping/>
  </p:clrMapOvr>
  <p:hf hdr="0" ftr="0" dt="0"/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524000" y="1600200"/>
            <a:ext cx="7162800" cy="4554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dirty="0" smtClean="0"/>
              <a:t>Click to edit Master text styles</a:t>
            </a:r>
          </a:p>
          <a:p>
            <a:pPr lvl="1"/>
            <a:r>
              <a:rPr lang="en-US" altLang="en-US" dirty="0" smtClean="0"/>
              <a:t>Second level</a:t>
            </a:r>
          </a:p>
          <a:p>
            <a:pPr lvl="2"/>
            <a:r>
              <a:rPr lang="en-US" altLang="en-US" dirty="0" smtClean="0"/>
              <a:t>Third level</a:t>
            </a:r>
          </a:p>
          <a:p>
            <a:pPr lvl="3"/>
            <a:r>
              <a:rPr lang="en-US" altLang="en-US" dirty="0" smtClean="0"/>
              <a:t>Fourth level</a:t>
            </a:r>
          </a:p>
          <a:p>
            <a:pPr lvl="4"/>
            <a:r>
              <a:rPr lang="en-US" altLang="en-US" dirty="0" smtClean="0"/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3400" kern="1200">
          <a:solidFill>
            <a:schemeClr val="tx2"/>
          </a:solidFill>
          <a:latin typeface="Arial" charset="0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Arial" charset="0"/>
        </a:defRPr>
      </a:lvl9pPr>
    </p:titleStyle>
    <p:bodyStyle>
      <a:lvl1pPr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Font typeface="Wingdings" panose="05000000000000000000" pitchFamily="2" charset="2"/>
        <a:defRPr sz="2200" kern="1200">
          <a:solidFill>
            <a:srgbClr val="FF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ea typeface="+mn-ea"/>
          <a:cs typeface="+mn-cs"/>
        </a:defRPr>
      </a:lvl1pPr>
      <a:lvl2pPr marL="268288" indent="-2667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anose="05000000000000000000" pitchFamily="2" charset="2"/>
        <a:buChar char="l"/>
        <a:defRPr sz="2000" kern="1200">
          <a:solidFill>
            <a:schemeClr val="tx1"/>
          </a:solidFill>
          <a:latin typeface="Arial" charset="0"/>
          <a:ea typeface="+mn-ea"/>
          <a:cs typeface="+mn-cs"/>
        </a:defRPr>
      </a:lvl2pPr>
      <a:lvl3pPr marL="550863" indent="-280988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Font typeface="Arial" panose="020B0604020202020204" pitchFamily="34" charset="0"/>
        <a:buChar char="–"/>
        <a:defRPr kern="1200">
          <a:solidFill>
            <a:schemeClr val="tx1"/>
          </a:solidFill>
          <a:latin typeface="Arial" charset="0"/>
          <a:ea typeface="+mn-ea"/>
          <a:cs typeface="+mn-cs"/>
        </a:defRPr>
      </a:lvl3pPr>
      <a:lvl4pPr marL="820738" indent="-268288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•"/>
        <a:defRPr kern="1200">
          <a:solidFill>
            <a:schemeClr val="tx1"/>
          </a:solidFill>
          <a:latin typeface="Arial" charset="0"/>
          <a:ea typeface="+mn-ea"/>
          <a:cs typeface="+mn-cs"/>
        </a:defRPr>
      </a:lvl4pPr>
      <a:lvl5pPr marL="1062038" indent="-239713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Font typeface="Calibri" panose="020F0502020204030204" pitchFamily="34" charset="0"/>
        <a:buChar char="–"/>
        <a:defRPr sz="1600" kern="1200">
          <a:solidFill>
            <a:schemeClr val="tx1"/>
          </a:solidFill>
          <a:latin typeface="Arial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5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en-US"/>
              <a:t>On the move</a:t>
            </a:r>
          </a:p>
        </p:txBody>
      </p:sp>
      <p:sp>
        <p:nvSpPr>
          <p:cNvPr id="4099" name="Rectangle 6"/>
          <p:cNvSpPr>
            <a:spLocks noGrp="1" noChangeArrowheads="1"/>
          </p:cNvSpPr>
          <p:nvPr>
            <p:ph type="subTitle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 altLang="en-US"/>
              <a:t>Template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n-the-move">
  <a:themeElements>
    <a:clrScheme name="on-the-move 1">
      <a:dk1>
        <a:srgbClr val="000000"/>
      </a:dk1>
      <a:lt1>
        <a:srgbClr val="FFFFFF"/>
      </a:lt1>
      <a:dk2>
        <a:srgbClr val="1F497D"/>
      </a:dk2>
      <a:lt2>
        <a:srgbClr val="DDDDDD"/>
      </a:lt2>
      <a:accent1>
        <a:srgbClr val="5790D5"/>
      </a:accent1>
      <a:accent2>
        <a:srgbClr val="CC0000"/>
      </a:accent2>
      <a:accent3>
        <a:srgbClr val="FFFFFF"/>
      </a:accent3>
      <a:accent4>
        <a:srgbClr val="000000"/>
      </a:accent4>
      <a:accent5>
        <a:srgbClr val="B4C6E7"/>
      </a:accent5>
      <a:accent6>
        <a:srgbClr val="B90000"/>
      </a:accent6>
      <a:hlink>
        <a:srgbClr val="FFCC00"/>
      </a:hlink>
      <a:folHlink>
        <a:srgbClr val="777777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n-the-move 1">
        <a:dk1>
          <a:srgbClr val="000000"/>
        </a:dk1>
        <a:lt1>
          <a:srgbClr val="FFFFFF"/>
        </a:lt1>
        <a:dk2>
          <a:srgbClr val="1F497D"/>
        </a:dk2>
        <a:lt2>
          <a:srgbClr val="DDDDDD"/>
        </a:lt2>
        <a:accent1>
          <a:srgbClr val="5790D5"/>
        </a:accent1>
        <a:accent2>
          <a:srgbClr val="CC0000"/>
        </a:accent2>
        <a:accent3>
          <a:srgbClr val="FFFFFF"/>
        </a:accent3>
        <a:accent4>
          <a:srgbClr val="000000"/>
        </a:accent4>
        <a:accent5>
          <a:srgbClr val="B4C6E7"/>
        </a:accent5>
        <a:accent6>
          <a:srgbClr val="B90000"/>
        </a:accent6>
        <a:hlink>
          <a:srgbClr val="FFCC00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on-the-move</Template>
  <TotalTime>22</TotalTime>
  <Words>5</Words>
  <Application>Microsoft Office PowerPoint</Application>
  <PresentationFormat>全屏显示(4:3)</PresentationFormat>
  <Paragraphs>3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Arial</vt:lpstr>
      <vt:lpstr>Calibri</vt:lpstr>
      <vt:lpstr>Wingdings</vt:lpstr>
      <vt:lpstr>on-the-move</vt:lpstr>
      <vt:lpstr>On the move</vt:lpstr>
    </vt:vector>
  </TitlesOfParts>
  <Manager/>
  <Company>Presentation Magazine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 the Move</dc:title>
  <dc:subject>PowerPoint Template</dc:subject>
  <dc:creator>Presentation Magazine</dc:creator>
  <cp:lastModifiedBy>Windows 用户</cp:lastModifiedBy>
  <cp:revision>9</cp:revision>
  <dcterms:created xsi:type="dcterms:W3CDTF">2007-06-29T15:27:19Z</dcterms:created>
  <dcterms:modified xsi:type="dcterms:W3CDTF">2020-03-04T03:18:43Z</dcterms:modified>
  <cp:category>Transport</cp:category>
</cp:coreProperties>
</file>

<file path=docProps/thumbnail.jpeg>
</file>